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Juana" charset="1" panose="00000500000000000000"/>
      <p:regular r:id="rId7"/>
    </p:embeddedFont>
    <p:embeddedFont>
      <p:font typeface="Articulat Bold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56679" y="4777862"/>
            <a:ext cx="7879558" cy="7800762"/>
          </a:xfrm>
          <a:custGeom>
            <a:avLst/>
            <a:gdLst/>
            <a:ahLst/>
            <a:cxnLst/>
            <a:rect r="r" b="b" t="t" l="l"/>
            <a:pathLst>
              <a:path h="7800762" w="7879558">
                <a:moveTo>
                  <a:pt x="0" y="0"/>
                </a:moveTo>
                <a:lnTo>
                  <a:pt x="7879558" y="0"/>
                </a:lnTo>
                <a:lnTo>
                  <a:pt x="7879558" y="7800762"/>
                </a:lnTo>
                <a:lnTo>
                  <a:pt x="0" y="7800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800823" y="28617210"/>
            <a:ext cx="1794330" cy="1272495"/>
          </a:xfrm>
          <a:custGeom>
            <a:avLst/>
            <a:gdLst/>
            <a:ahLst/>
            <a:cxnLst/>
            <a:rect r="r" b="b" t="t" l="l"/>
            <a:pathLst>
              <a:path h="1272495" w="1794330">
                <a:moveTo>
                  <a:pt x="0" y="0"/>
                </a:moveTo>
                <a:lnTo>
                  <a:pt x="1794329" y="0"/>
                </a:lnTo>
                <a:lnTo>
                  <a:pt x="1794329" y="1272495"/>
                </a:lnTo>
                <a:lnTo>
                  <a:pt x="0" y="1272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08526" y="29253458"/>
            <a:ext cx="14298986" cy="13870017"/>
          </a:xfrm>
          <a:custGeom>
            <a:avLst/>
            <a:gdLst/>
            <a:ahLst/>
            <a:cxnLst/>
            <a:rect r="r" b="b" t="t" l="l"/>
            <a:pathLst>
              <a:path h="13870017" w="14298986">
                <a:moveTo>
                  <a:pt x="0" y="0"/>
                </a:moveTo>
                <a:lnTo>
                  <a:pt x="14298987" y="0"/>
                </a:lnTo>
                <a:lnTo>
                  <a:pt x="14298987" y="13870016"/>
                </a:lnTo>
                <a:lnTo>
                  <a:pt x="0" y="138700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80817" y="28260425"/>
            <a:ext cx="10987191" cy="2157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48"/>
              </a:lnSpc>
            </a:pPr>
            <a:r>
              <a:rPr lang="en-US" sz="15323" spc="3064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RACHEL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907114" y="31454543"/>
            <a:ext cx="11532024" cy="899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2"/>
              </a:lnSpc>
            </a:pPr>
            <a:r>
              <a:rPr lang="en-US" b="true" sz="5280" spc="565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08.06.2023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-564711" y="29253458"/>
            <a:ext cx="14298986" cy="13870017"/>
          </a:xfrm>
          <a:custGeom>
            <a:avLst/>
            <a:gdLst/>
            <a:ahLst/>
            <a:cxnLst/>
            <a:rect r="r" b="b" t="t" l="l"/>
            <a:pathLst>
              <a:path h="13870017" w="14298986">
                <a:moveTo>
                  <a:pt x="14298986" y="0"/>
                </a:moveTo>
                <a:lnTo>
                  <a:pt x="0" y="0"/>
                </a:lnTo>
                <a:lnTo>
                  <a:pt x="0" y="13870016"/>
                </a:lnTo>
                <a:lnTo>
                  <a:pt x="14298986" y="13870016"/>
                </a:lnTo>
                <a:lnTo>
                  <a:pt x="14298986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76167" y="19253490"/>
            <a:ext cx="27431345" cy="3391512"/>
          </a:xfrm>
          <a:custGeom>
            <a:avLst/>
            <a:gdLst/>
            <a:ahLst/>
            <a:cxnLst/>
            <a:rect r="r" b="b" t="t" l="l"/>
            <a:pathLst>
              <a:path h="3391512" w="27431345">
                <a:moveTo>
                  <a:pt x="0" y="0"/>
                </a:moveTo>
                <a:lnTo>
                  <a:pt x="27431346" y="0"/>
                </a:lnTo>
                <a:lnTo>
                  <a:pt x="27431346" y="3391511"/>
                </a:lnTo>
                <a:lnTo>
                  <a:pt x="0" y="33915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745549" y="7986297"/>
            <a:ext cx="1281599" cy="1828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10"/>
              </a:lnSpc>
            </a:pPr>
            <a:r>
              <a:rPr lang="en-US" sz="13065" spc="2613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902460" y="7986297"/>
            <a:ext cx="1281599" cy="1828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10"/>
              </a:lnSpc>
            </a:pPr>
            <a:r>
              <a:rPr lang="en-US" sz="13065" spc="2613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907114" y="26048374"/>
            <a:ext cx="11532024" cy="899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2"/>
              </a:lnSpc>
            </a:pPr>
            <a:r>
              <a:rPr lang="en-US" b="true" sz="5280" spc="565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TO THE WEDDING OF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530797" y="28260425"/>
            <a:ext cx="10472066" cy="2157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48"/>
              </a:lnSpc>
            </a:pPr>
            <a:r>
              <a:rPr lang="en-US" sz="15323" spc="3064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DANIEL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DAGyX1B91Ig</dc:identifier>
  <dcterms:modified xsi:type="dcterms:W3CDTF">2011-08-01T06:04:30Z</dcterms:modified>
  <cp:revision>1</cp:revision>
  <dc:title>Beige Flowery Welcome Sign Wedding Poster (36 x 48 英寸) (36 x 60 英寸) (32 x 48 英寸)</dc:title>
</cp:coreProperties>
</file>